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006DD-6068-48D6-8A12-68C476B2FFB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9F382-2E00-48E4-8365-283CCFA3A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66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9F382-2E00-48E4-8365-283CCFA3A3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14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7924B-88B5-8BDF-8BDC-7089B57F6F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549B84-2BA1-E576-01A4-3DF3FD71CF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45460A-2996-073D-123B-F9FA3C1D9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B50C-8E15-4A93-912B-811B96C63E8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09A31-A5EA-A8D8-C4B8-D1C7EAC03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FEB9A-52FC-5912-2084-261A3A01A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1A29-5331-4B16-A891-301AB450C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16CEE-5567-16A2-0665-B03882A19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B6E89-9B8F-E294-AA76-1EBC7530CA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98839-46CF-355C-3ACA-6E53CA360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B50C-8E15-4A93-912B-811B96C63E8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42DDD-9481-40E5-DA0A-E7CDE4F54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7AD0B-50C7-238B-E2DC-29BF2105F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1A29-5331-4B16-A891-301AB450C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08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D1ACD3-A179-4640-6330-637227E445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019E97-ACEC-2AC9-D9E1-E47144D64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73E73-1A22-BF55-8994-E01FA9E58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B50C-8E15-4A93-912B-811B96C63E8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BBE25-F0CB-C09B-CDF6-9791E964D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5F7CB-888F-7631-AC37-966EC528A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1A29-5331-4B16-A891-301AB450C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68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05285-603E-FFDE-8F3E-BCD2425BC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B5C0B-593C-379F-D293-D73B787E6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55E90-E5A9-04BD-9F70-1BDE9E388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B50C-8E15-4A93-912B-811B96C63E8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0F3CE-681E-8A1B-01A8-BD256EFE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5BF35-9329-0F4B-EAD2-4F2A3F67C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1A29-5331-4B16-A891-301AB450C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16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96B47-4332-041B-0790-050DFD5BD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D79D8F-C9DA-877E-C211-464516E9E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6200A-37B5-FF58-1AD4-1C888DCFA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B50C-8E15-4A93-912B-811B96C63E8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D52D4-00A3-EE14-7361-DE050B4D5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6574F-6248-27D5-D8D3-4CCEA48A7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1A29-5331-4B16-A891-301AB450C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73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6EC4E-23E6-EA13-3340-2C6458071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9E577-F062-B7F3-578C-ABFDA8EEB0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BEBE17-FBE5-B188-12AE-B6FE24E7B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F74E21-10A0-3042-D014-D2E69389E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B50C-8E15-4A93-912B-811B96C63E8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50727E-110B-30C8-E973-335B846BF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891075-42CD-A8F9-7B1F-EB39D2AFF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1A29-5331-4B16-A891-301AB450C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85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ED3FF-EB94-5836-CD47-45F11B15E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36D3B4-922E-E01E-BBD7-848A4D926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52001F-3225-104F-AF68-47BE35DB12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7D72F4-8296-BDEC-224C-DE09928BF5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2C59AD-7AE9-AD89-F9F5-1B731CD4C2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59771E-1200-D0C0-499D-E28073DE5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B50C-8E15-4A93-912B-811B96C63E8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F36BB7-597D-A5CE-3429-8B63156C6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E946A3-5119-D7F6-52E8-724DC9D3C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1A29-5331-4B16-A891-301AB450C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67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2DF3B-0213-6C26-655A-758F58E64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FD165F-2A9A-4FBB-A232-393D07D2C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B50C-8E15-4A93-912B-811B96C63E8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4D91AD-BF2D-2234-62C5-CA38CD2F9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10C8D8-4D94-66EE-4115-D8E979E36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1A29-5331-4B16-A891-301AB450C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86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74D157-B4C4-9466-A6B5-72AB08055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B50C-8E15-4A93-912B-811B96C63E8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D7387D-84F7-3581-2643-0C438DEA7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CCFEA-5781-9CF8-F094-E6D999745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1A29-5331-4B16-A891-301AB450C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98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464AB-3889-7E7C-FA08-F35BD4E5C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0B019-846D-EBD4-4B92-ADA5E6F96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4D661C-570F-DA0F-C347-A655F4B874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5C2AE0-1C66-0FF8-9189-C8FAF5AB0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B50C-8E15-4A93-912B-811B96C63E8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15168A-6841-CD82-42AB-1B31E90ED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0D73B-FC0D-CB31-259F-643AAA3E8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1A29-5331-4B16-A891-301AB450C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780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2100F-CB1F-6F8B-ACFF-9EC312ACE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2BAEE2-EE61-0F01-7D8D-2DE728AE2A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1061B2-41BA-4163-7378-035159F62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6E2619-9F8B-C38B-56D9-6D788D388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B50C-8E15-4A93-912B-811B96C63E8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57D681-A935-F705-C3B6-1AC626BBB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5AAF04-8A55-ECF5-7903-A73DA96BE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1A29-5331-4B16-A891-301AB450C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69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C566B3-9C1A-5077-EAB1-6F31A91B5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EEAB4-0408-145B-D975-798410D2C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59A8C3-8CEE-26F6-D003-96D7A64DB6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87B50C-8E15-4A93-912B-811B96C63E84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94686-F81B-527E-44BB-F5C55BD631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5B8D4-5F69-FD4B-1CC3-09DA98C701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991A29-5331-4B16-A891-301AB450C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D40CD7-C179-4B03-65C7-B339904FF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5" y="0"/>
            <a:ext cx="121657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566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5636D8-2112-58F2-15CD-AC1C21BF5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054"/>
            <a:ext cx="12192000" cy="660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39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10CA99-7A9B-54C1-34F4-A9CD352BE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170"/>
            <a:ext cx="12192000" cy="675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266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41F3FB-244C-A7E1-3182-922302638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38"/>
            <a:ext cx="12192000" cy="681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6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3E90EA-905C-DEA2-C71D-C1504D5E4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277"/>
            <a:ext cx="12192000" cy="678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79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0E329A-1416-6547-9DAB-3CCEC7612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93"/>
            <a:ext cx="12192000" cy="682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508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ADB213-83B0-425D-0FC4-63F32CC15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147637"/>
            <a:ext cx="11753850" cy="6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81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234DC8-DAC7-3AD2-5A45-859C0C7FD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9" y="0"/>
            <a:ext cx="12143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87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FA079B-2B6F-191F-1DC9-0D088F15B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22"/>
            <a:ext cx="12192000" cy="682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87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2CF6F1-CE3B-8A27-E4B1-22D71DC73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04" y="0"/>
            <a:ext cx="109881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53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682DAC643F0842A860CD63A2B4D2E9" ma:contentTypeVersion="13" ma:contentTypeDescription="Create a new document." ma:contentTypeScope="" ma:versionID="0206039433b902f5e8ecf7859d998634">
  <xsd:schema xmlns:xsd="http://www.w3.org/2001/XMLSchema" xmlns:xs="http://www.w3.org/2001/XMLSchema" xmlns:p="http://schemas.microsoft.com/office/2006/metadata/properties" xmlns:ns2="50342da5-5ecc-41fc-95e9-0b888901423d" xmlns:ns3="1a3bbe6d-1aa6-46d9-af0e-8e3a1589bc35" targetNamespace="http://schemas.microsoft.com/office/2006/metadata/properties" ma:root="true" ma:fieldsID="f71f8c2badadf844017a01d4abc67d2e" ns2:_="" ns3:_="">
    <xsd:import namespace="50342da5-5ecc-41fc-95e9-0b888901423d"/>
    <xsd:import namespace="1a3bbe6d-1aa6-46d9-af0e-8e3a1589bc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342da5-5ecc-41fc-95e9-0b88890142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e1e3897-a522-41db-8143-c8bb3e4128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3bbe6d-1aa6-46d9-af0e-8e3a1589bc3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70930f6-a55a-4c11-902a-71d2546d07fe}" ma:internalName="TaxCatchAll" ma:showField="CatchAllData" ma:web="1a3bbe6d-1aa6-46d9-af0e-8e3a1589bc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a3bbe6d-1aa6-46d9-af0e-8e3a1589bc35" xsi:nil="true"/>
    <lcf76f155ced4ddcb4097134ff3c332f xmlns="50342da5-5ecc-41fc-95e9-0b888901423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9E04636-D00D-4BC9-9848-6FF90668038A}"/>
</file>

<file path=customXml/itemProps2.xml><?xml version="1.0" encoding="utf-8"?>
<ds:datastoreItem xmlns:ds="http://schemas.openxmlformats.org/officeDocument/2006/customXml" ds:itemID="{E2DE8783-EEA4-40D5-B1B8-E22BB4600293}"/>
</file>

<file path=customXml/itemProps3.xml><?xml version="1.0" encoding="utf-8"?>
<ds:datastoreItem xmlns:ds="http://schemas.openxmlformats.org/officeDocument/2006/customXml" ds:itemID="{D08EE25D-5314-4DE6-AF9D-DE213CB27088}"/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</Words>
  <Application>Microsoft Office PowerPoint</Application>
  <PresentationFormat>Widescreen</PresentationFormat>
  <Paragraphs>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Regina Nouvel</dc:creator>
  <cp:lastModifiedBy>Regina Nouvel</cp:lastModifiedBy>
  <cp:revision>1</cp:revision>
  <dcterms:created xsi:type="dcterms:W3CDTF">2025-03-10T13:07:00Z</dcterms:created>
  <dcterms:modified xsi:type="dcterms:W3CDTF">2025-03-10T14:08:56Z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0x0101004F682DAC643F0842A860CD63A2B4D2E9</vt:lpwstr>
  </property>
</Properties>
</file>