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D9CF-3FEE-09D3-C9C6-D3EA4630F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8F1E6-836B-E13E-068B-4CA91CE3D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6BCCD-E7FC-C929-2605-A7B5756C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05F9-12CD-9527-A80E-CBFE597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E51C-3CDD-EF70-8D1C-FE105699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4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78F3-6A62-0A35-BBE3-9EDE4A67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DB997-0DB8-695A-B632-EFFEE110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A1204-A6BE-34AF-EEB3-3F424A07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71CE-F2E5-53FD-E775-6F6954CD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F252-63E9-77EB-1D92-E48AC0BE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9592D-B749-B46E-151B-C7730821A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821D8-09C1-FF6C-444E-A7FF4244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5139-ED88-A5F1-6757-2D4088B1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D64D-EFB1-C081-B287-3957706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AE66-AE44-D451-2FB8-A1BCAC9A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4E8E-71EF-2099-DBD1-B6E3EB7B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15B9-9265-C1E2-84AC-95E6A980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D7F3F-66F3-9B6E-7643-9B6BF711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0963-788D-0639-9C6F-8396E3AE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C732-1B76-FCE8-3648-AC239BBF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7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F691-08AE-F8CE-5B43-5BE7628D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A032E-C4AD-4F08-42A1-04AC2DB0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73E15-69A3-210F-308B-0FE6C106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C91A6-637E-786B-0ED3-9CD7FF25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1E8C-F286-CC23-9AE2-10792FDA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9A72-B0C2-C584-F1E6-6182DA50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2CA5-8F8C-3E59-9278-B6E977990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D3DC-F21D-B3FE-430D-41302C76C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E68D-9977-0209-18FA-A8502790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22D00-BCF2-553E-D845-1405714D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CDB3B-0C05-7569-2CB5-7EC8DA3C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E0E9-F4FC-BE63-38FA-36CB9A4B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43ECB-9716-7200-BCD9-44916315C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8CA6D-F8DC-6804-FA4A-ED2B6879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4EE52-16CE-D193-6E71-BF7367DA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BD697-DC3D-9338-E013-446152BAD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44F98-F63F-276A-23FB-E221C4B8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F2CDA-B219-C60F-1068-2714B487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19D85-C099-4EB5-5E0A-578F1E3C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252C-AAED-9DBD-1F6E-DFFDA239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6A121-ECFA-445C-05C3-DFABE952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764F8-6C4A-44B9-EA59-5D6FC965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D726E-D94F-6ED9-C5A2-AC17A0FB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F9E5F-2996-7670-DED4-8FB62980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46118-E887-F856-DFC5-A91714A6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753BD-13BC-BEB2-662F-553BB123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74E4-A9D6-0E86-CC74-82737CE1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041E-0F6F-AF90-7A08-B407063F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824CE-5D89-26C6-9E0E-641AF7799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97DA1-C74D-A5CB-5BB0-14B58C83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C56EB-E28B-5D19-8968-E07A3202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D41CC-A5DB-7083-AA12-218CEF38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3075-4762-6A70-1F26-36AA7C64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135ED-9FB2-BA0F-9B35-F43598839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60868-1EC5-7DC3-2043-72A3E9C57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AED4F-5E6B-8C44-A68E-10074446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75921-10F3-8EEE-944C-920EF40D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44C9-5FA8-03BB-F7E4-E2E84E77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3932A-80A9-7F25-2D9E-56A96859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F8AEE-3BFF-329C-B8EE-15A53544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C83-A196-B0F2-C4A2-9E8A3BF98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0C077D-2F9D-4E5A-A10F-5EFD55B22C5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96D9-BB64-6F00-2EAE-895846313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A76C9-3DAF-F70B-44F2-69A2BE65B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4DA3D-7F5F-4ABE-959D-D2D558F1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CF85B-A01F-B8B3-C869-4BB61315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59" y="0"/>
            <a:ext cx="561368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4D666-5F0E-A32F-41AA-11FB2491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237" y="583659"/>
            <a:ext cx="3668750" cy="5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8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F41D2-036C-F38B-2D5F-E3CEAE05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19" y="571789"/>
            <a:ext cx="9499962" cy="59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6A1BC-8A1D-E722-E5BF-4A174FDE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1912"/>
            <a:ext cx="119062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43E02-422F-CD74-567D-C1734D0D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98" y="408562"/>
            <a:ext cx="11061327" cy="62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D3549C-7EE3-4203-ED96-31D2A27F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38" y="436902"/>
            <a:ext cx="10477924" cy="55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DEC061-63EB-A244-AEB5-03AC6DBD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3" y="0"/>
            <a:ext cx="11877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3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52851-68A2-CDC7-EB92-65E3FE2F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38112"/>
            <a:ext cx="76962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D6534F-F91C-07ED-AADE-7CAFB7E9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02" y="642025"/>
            <a:ext cx="4605561" cy="557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63255-9AD4-8ADA-D9BD-1A4962B7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703" y="119061"/>
            <a:ext cx="39433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685AE-7196-FFF0-68F5-CA617F7B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85" y="583659"/>
            <a:ext cx="4699595" cy="5894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F5401-6487-3C3D-CCBD-722C8D94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161" y="428017"/>
            <a:ext cx="5855995" cy="58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D1B24-D7BA-3DCF-19F0-D020F66A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03165"/>
            <a:ext cx="55816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80DA90-EB03-6412-E07E-AB9952D8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7" y="729573"/>
            <a:ext cx="9899843" cy="50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4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CF03AF-0737-7D89-01D2-C01D1C30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9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6D98F-21AE-97FC-6260-8A408374D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43" y="915895"/>
            <a:ext cx="10825113" cy="5838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9C760-6CFF-C54E-D826-B578F620A5C8}"/>
              </a:ext>
            </a:extLst>
          </p:cNvPr>
          <p:cNvSpPr txBox="1"/>
          <p:nvPr/>
        </p:nvSpPr>
        <p:spPr>
          <a:xfrm>
            <a:off x="2908570" y="236764"/>
            <a:ext cx="526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run different content on the two sided units</a:t>
            </a:r>
          </a:p>
        </p:txBody>
      </p:sp>
    </p:spTree>
    <p:extLst>
      <p:ext uri="{BB962C8B-B14F-4D97-AF65-F5344CB8AC3E}">
        <p14:creationId xmlns:p14="http://schemas.microsoft.com/office/powerpoint/2010/main" val="254166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93D2C5-8B36-7D55-F66E-012D84CD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0" y="421430"/>
            <a:ext cx="11664566" cy="6436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2BC40-878B-56EE-CAFD-5062EF6F7048}"/>
              </a:ext>
            </a:extLst>
          </p:cNvPr>
          <p:cNvSpPr txBox="1"/>
          <p:nvPr/>
        </p:nvSpPr>
        <p:spPr>
          <a:xfrm>
            <a:off x="2908570" y="236764"/>
            <a:ext cx="504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Novori</a:t>
            </a:r>
            <a:r>
              <a:rPr lang="en-US" dirty="0"/>
              <a:t> has a player for around $300…not built in.</a:t>
            </a:r>
          </a:p>
        </p:txBody>
      </p:sp>
    </p:spTree>
    <p:extLst>
      <p:ext uri="{BB962C8B-B14F-4D97-AF65-F5344CB8AC3E}">
        <p14:creationId xmlns:p14="http://schemas.microsoft.com/office/powerpoint/2010/main" val="292446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82DAC643F0842A860CD63A2B4D2E9" ma:contentTypeVersion="13" ma:contentTypeDescription="Create a new document." ma:contentTypeScope="" ma:versionID="0206039433b902f5e8ecf7859d998634">
  <xsd:schema xmlns:xsd="http://www.w3.org/2001/XMLSchema" xmlns:xs="http://www.w3.org/2001/XMLSchema" xmlns:p="http://schemas.microsoft.com/office/2006/metadata/properties" xmlns:ns2="50342da5-5ecc-41fc-95e9-0b888901423d" xmlns:ns3="1a3bbe6d-1aa6-46d9-af0e-8e3a1589bc35" targetNamespace="http://schemas.microsoft.com/office/2006/metadata/properties" ma:root="true" ma:fieldsID="f71f8c2badadf844017a01d4abc67d2e" ns2:_="" ns3:_="">
    <xsd:import namespace="50342da5-5ecc-41fc-95e9-0b888901423d"/>
    <xsd:import namespace="1a3bbe6d-1aa6-46d9-af0e-8e3a1589bc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42da5-5ecc-41fc-95e9-0b8889014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e1e3897-a522-41db-8143-c8bb3e4128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bbe6d-1aa6-46d9-af0e-8e3a1589bc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0930f6-a55a-4c11-902a-71d2546d07fe}" ma:internalName="TaxCatchAll" ma:showField="CatchAllData" ma:web="1a3bbe6d-1aa6-46d9-af0e-8e3a1589bc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3bbe6d-1aa6-46d9-af0e-8e3a1589bc35" xsi:nil="true"/>
    <lcf76f155ced4ddcb4097134ff3c332f xmlns="50342da5-5ecc-41fc-95e9-0b88890142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6655C8-2DE5-4A24-8B9C-24CFCEDD0ED1}"/>
</file>

<file path=customXml/itemProps2.xml><?xml version="1.0" encoding="utf-8"?>
<ds:datastoreItem xmlns:ds="http://schemas.openxmlformats.org/officeDocument/2006/customXml" ds:itemID="{32A49014-8EEA-47E8-BFD1-EC2DE08C8E30}"/>
</file>

<file path=customXml/itemProps3.xml><?xml version="1.0" encoding="utf-8"?>
<ds:datastoreItem xmlns:ds="http://schemas.openxmlformats.org/officeDocument/2006/customXml" ds:itemID="{51372D67-420B-4B61-82EA-B75837AE9B26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Regina Nouvel</dc:creator>
  <cp:lastModifiedBy>Regina Nouvel</cp:lastModifiedBy>
  <cp:revision>1</cp:revision>
  <dcterms:created xsi:type="dcterms:W3CDTF">2025-02-28T16:38:18Z</dcterms:created>
  <dcterms:modified xsi:type="dcterms:W3CDTF">2025-02-28T17:29:28Z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0x0101004F682DAC643F0842A860CD63A2B4D2E9</vt:lpwstr>
  </property>
</Properties>
</file>